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3" r:id="rId3"/>
    <p:sldId id="256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5004048" y="2204864"/>
            <a:ext cx="2376264" cy="7350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smtClean="0"/>
              <a:t>STOP </a:t>
            </a:r>
            <a:endParaRPr lang="en-GB" dirty="0"/>
          </a:p>
        </p:txBody>
      </p:sp>
      <p:pic>
        <p:nvPicPr>
          <p:cNvPr id="5" name="Picture 2" descr="Image result for traffic 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912855" cy="460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5004048" y="3637559"/>
            <a:ext cx="2376264" cy="7350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THINK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5004048" y="5013176"/>
            <a:ext cx="2376264" cy="73501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DO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35278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RECAP: What have we learned so far?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04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6165" y="2975667"/>
            <a:ext cx="5184576" cy="3456384"/>
            <a:chOff x="323528" y="1556792"/>
            <a:chExt cx="7056784" cy="4603359"/>
          </a:xfrm>
        </p:grpSpPr>
        <p:sp>
          <p:nvSpPr>
            <p:cNvPr id="4" name="Title 3"/>
            <p:cNvSpPr txBox="1">
              <a:spLocks/>
            </p:cNvSpPr>
            <p:nvPr/>
          </p:nvSpPr>
          <p:spPr>
            <a:xfrm>
              <a:off x="5004048" y="2204864"/>
              <a:ext cx="2376264" cy="73501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>
              <a:normAutofit fontScale="82500" lnSpcReduction="2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Comic Sans MS" pitchFamily="66" charset="0"/>
                  <a:ea typeface="+mj-ea"/>
                  <a:cs typeface="+mj-cs"/>
                </a:defRPr>
              </a:lvl1pPr>
            </a:lstStyle>
            <a:p>
              <a:r>
                <a:rPr lang="en-GB" smtClean="0"/>
                <a:t>STOP </a:t>
              </a:r>
              <a:endParaRPr lang="en-GB" dirty="0"/>
            </a:p>
          </p:txBody>
        </p:sp>
        <p:pic>
          <p:nvPicPr>
            <p:cNvPr id="5" name="Picture 2" descr="Image result for traffic ligh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556792"/>
              <a:ext cx="3912855" cy="4603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itle 3"/>
            <p:cNvSpPr txBox="1">
              <a:spLocks/>
            </p:cNvSpPr>
            <p:nvPr/>
          </p:nvSpPr>
          <p:spPr>
            <a:xfrm>
              <a:off x="5004048" y="3637559"/>
              <a:ext cx="2376264" cy="73501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>
              <a:normAutofit fontScale="77500" lnSpcReduction="2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bg1"/>
                  </a:solidFill>
                  <a:latin typeface="Comic Sans MS" pitchFamily="66" charset="0"/>
                  <a:ea typeface="+mj-ea"/>
                  <a:cs typeface="+mj-cs"/>
                </a:defRPr>
              </a:lvl1pPr>
            </a:lstStyle>
            <a:p>
              <a:r>
                <a:rPr lang="en-GB" dirty="0" smtClean="0">
                  <a:solidFill>
                    <a:schemeClr val="tx1"/>
                  </a:solidFill>
                </a:rPr>
                <a:t>THINK 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5004048" y="5013176"/>
              <a:ext cx="2376264" cy="73501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rmAutofit fontScale="85000" lnSpcReduction="2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bg1"/>
                  </a:solidFill>
                  <a:latin typeface="Comic Sans MS" pitchFamily="66" charset="0"/>
                  <a:ea typeface="+mj-ea"/>
                  <a:cs typeface="+mj-cs"/>
                </a:defRPr>
              </a:lvl1pPr>
            </a:lstStyle>
            <a:p>
              <a:r>
                <a:rPr lang="en-GB" dirty="0" smtClean="0"/>
                <a:t>DO</a:t>
              </a:r>
              <a:endParaRPr lang="en-GB" dirty="0"/>
            </a:p>
          </p:txBody>
        </p:sp>
      </p:grpSp>
      <p:sp>
        <p:nvSpPr>
          <p:cNvPr id="3" name="Cloud Callout 2"/>
          <p:cNvSpPr/>
          <p:nvPr/>
        </p:nvSpPr>
        <p:spPr>
          <a:xfrm>
            <a:off x="683568" y="292629"/>
            <a:ext cx="3672408" cy="2232248"/>
          </a:xfrm>
          <a:prstGeom prst="cloudCallout">
            <a:avLst>
              <a:gd name="adj1" fmla="val -42768"/>
              <a:gd name="adj2" fmla="val 649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How do you know when to STOP? </a:t>
            </a:r>
            <a:endParaRPr lang="en-GB" sz="28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5148064" y="275353"/>
            <a:ext cx="3672408" cy="2232248"/>
          </a:xfrm>
          <a:prstGeom prst="cloudCallout">
            <a:avLst>
              <a:gd name="adj1" fmla="val -42768"/>
              <a:gd name="adj2" fmla="val 649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What questions do </a:t>
            </a:r>
            <a:r>
              <a:rPr lang="en-GB" sz="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you consider at the THINK stage?  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5527928" y="3253294"/>
            <a:ext cx="3436560" cy="2232248"/>
          </a:xfrm>
          <a:prstGeom prst="cloudCallout">
            <a:avLst>
              <a:gd name="adj1" fmla="val -42768"/>
              <a:gd name="adj2" fmla="val 649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What is the difference between cool, weak and aggro? 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68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992888" cy="1470025"/>
          </a:xfrm>
        </p:spPr>
        <p:txBody>
          <a:bodyPr/>
          <a:lstStyle/>
          <a:p>
            <a:r>
              <a:rPr lang="en-GB" dirty="0" smtClean="0"/>
              <a:t>THINK: Choosing what to do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077072"/>
            <a:ext cx="7992888" cy="1752600"/>
          </a:xfrm>
        </p:spPr>
        <p:txBody>
          <a:bodyPr/>
          <a:lstStyle/>
          <a:p>
            <a:pPr algn="l"/>
            <a:r>
              <a:rPr lang="en-GB" dirty="0" smtClean="0"/>
              <a:t>LO: To </a:t>
            </a:r>
            <a:r>
              <a:rPr lang="en-GB" u="sng" dirty="0" smtClean="0"/>
              <a:t>practise</a:t>
            </a:r>
            <a:r>
              <a:rPr lang="en-GB" dirty="0" smtClean="0"/>
              <a:t> choosing the right action in different situations</a:t>
            </a:r>
            <a:endParaRPr lang="en-GB" dirty="0"/>
          </a:p>
        </p:txBody>
      </p:sp>
      <p:pic>
        <p:nvPicPr>
          <p:cNvPr id="4" name="Picture 2" descr="Image result for traffic l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584176" cy="186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Review your sheet from 2 lessons ago</a:t>
            </a:r>
            <a:endParaRPr lang="en-GB" sz="3600" dirty="0"/>
          </a:p>
        </p:txBody>
      </p:sp>
      <p:sp>
        <p:nvSpPr>
          <p:cNvPr id="4" name="Cloud Callout 3"/>
          <p:cNvSpPr/>
          <p:nvPr/>
        </p:nvSpPr>
        <p:spPr>
          <a:xfrm>
            <a:off x="7092280" y="1916832"/>
            <a:ext cx="1944216" cy="2736304"/>
          </a:xfrm>
          <a:prstGeom prst="cloudCallout">
            <a:avLst>
              <a:gd name="adj1" fmla="val -45774"/>
              <a:gd name="adj2" fmla="val 8174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Use a highlighter to indicate which option you would choose</a:t>
            </a:r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4" t="23867" r="4654" b="9111"/>
          <a:stretch/>
        </p:blipFill>
        <p:spPr bwMode="auto">
          <a:xfrm>
            <a:off x="467543" y="1745974"/>
            <a:ext cx="654080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985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Share your choices with the class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2" t="26137" r="13645" b="13825"/>
          <a:stretch/>
        </p:blipFill>
        <p:spPr bwMode="auto">
          <a:xfrm>
            <a:off x="395536" y="3717032"/>
            <a:ext cx="362538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899592" y="1580844"/>
            <a:ext cx="2808312" cy="2088232"/>
          </a:xfrm>
          <a:prstGeom prst="cloudCallout">
            <a:avLst>
              <a:gd name="adj1" fmla="val -45774"/>
              <a:gd name="adj2" fmla="val 8174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Are there actions which are ALWAYS wrong? 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4211960" y="1580844"/>
            <a:ext cx="2808312" cy="2088232"/>
          </a:xfrm>
          <a:prstGeom prst="cloudCallout">
            <a:avLst>
              <a:gd name="adj1" fmla="val -45774"/>
              <a:gd name="adj2" fmla="val 8174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Can you think of a situation where you might choose some of the actions?  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6012160" y="3656678"/>
            <a:ext cx="2808312" cy="2088232"/>
          </a:xfrm>
          <a:prstGeom prst="cloudCallout">
            <a:avLst>
              <a:gd name="adj1" fmla="val -45774"/>
              <a:gd name="adj2" fmla="val 8174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What other factors might affect your decision e.g. behaviour of other students?  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2336037" y="4509120"/>
            <a:ext cx="2808312" cy="2088232"/>
          </a:xfrm>
          <a:prstGeom prst="cloudCallout">
            <a:avLst>
              <a:gd name="adj1" fmla="val -45774"/>
              <a:gd name="adj2" fmla="val 5520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Can you think of other actions now? 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28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 pairs: Review your other sheets from last lesson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388031"/>
            <a:ext cx="3960440" cy="406530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For each situation, SELECT the best option for each situation by highlighting.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Extension: Annotate your sheet to explain why you have chosen / rejected the options. 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2" t="26137" r="13645" b="13825"/>
          <a:stretch/>
        </p:blipFill>
        <p:spPr bwMode="auto">
          <a:xfrm>
            <a:off x="5004049" y="1733244"/>
            <a:ext cx="2448272" cy="17019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699635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Actions: Explaining your choices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02832" cy="4525963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Use the writing frame to explore one of the situations in detail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Remember to: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Use accurate spelling, punctuation and grammar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Explain your thinking clearly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Pay attention to the starter sentences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8" t="19508" r="52409" b="16666"/>
          <a:stretch/>
        </p:blipFill>
        <p:spPr bwMode="auto">
          <a:xfrm>
            <a:off x="5292080" y="1772816"/>
            <a:ext cx="295382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66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Selecting Actions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7544" y="1600200"/>
            <a:ext cx="8219256" cy="4525963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How would you summarise today’s lesson for a student who missed it?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What do you need to consider when choosing an action?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What factors should affect your decision?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Should you always choose the same action? 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4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81</TotalTime>
  <Words>247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Stepping Stones</vt:lpstr>
      <vt:lpstr>PowerPoint Presentation</vt:lpstr>
      <vt:lpstr>PowerPoint Presentation</vt:lpstr>
      <vt:lpstr>THINK: Choosing what to do</vt:lpstr>
      <vt:lpstr>Review your sheet from 2 lessons ago</vt:lpstr>
      <vt:lpstr>Share your choices with the class</vt:lpstr>
      <vt:lpstr>In pairs: Review your other sheets from last lesson </vt:lpstr>
      <vt:lpstr>Actions: Explaining your choices</vt:lpstr>
      <vt:lpstr>Selecting Actions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K. Mitchell</dc:creator>
  <cp:lastModifiedBy>Ms J. Dimes</cp:lastModifiedBy>
  <cp:revision>10</cp:revision>
  <dcterms:created xsi:type="dcterms:W3CDTF">2016-11-22T17:06:28Z</dcterms:created>
  <dcterms:modified xsi:type="dcterms:W3CDTF">2017-12-04T16:06:17Z</dcterms:modified>
</cp:coreProperties>
</file>